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4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99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7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52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7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27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38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22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6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08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998B-43A6-4014-9C44-9FD14A32857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9284-F0E8-468B-A602-E2D0BFDC0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15354B-19B4-E336-58BE-C7E6B7D3CB66}"/>
              </a:ext>
            </a:extLst>
          </p:cNvPr>
          <p:cNvSpPr txBox="1"/>
          <p:nvPr/>
        </p:nvSpPr>
        <p:spPr>
          <a:xfrm>
            <a:off x="778101" y="4127863"/>
            <a:ext cx="236437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SUNU BAŞLIĞI</a:t>
            </a:r>
            <a:br>
              <a:rPr lang="tr-TR" sz="80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tr-TR" sz="28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1.Araştırmacı Ad SOYAD, 2.Araştırmacı Ad SOYAD, 3.Danışman Ad SOYAD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endParaRPr lang="tr-TR" sz="16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51E4D33-4BEA-ED76-5B92-E5E1ADCF7005}"/>
              </a:ext>
            </a:extLst>
          </p:cNvPr>
          <p:cNvSpPr txBox="1"/>
          <p:nvPr/>
        </p:nvSpPr>
        <p:spPr>
          <a:xfrm>
            <a:off x="303484" y="9871166"/>
            <a:ext cx="23643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İÇERİK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FD7BB5AE-CAB2-D487-CF54-3B69C4378FC8}"/>
              </a:ext>
            </a:extLst>
          </p:cNvPr>
          <p:cNvSpPr/>
          <p:nvPr/>
        </p:nvSpPr>
        <p:spPr>
          <a:xfrm>
            <a:off x="22106281" y="667153"/>
            <a:ext cx="2660896" cy="2660896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7F735-748A-FE11-F9C6-5E289A03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C4105CD-75C0-E7F1-36D9-980701F91CD1}"/>
              </a:ext>
            </a:extLst>
          </p:cNvPr>
          <p:cNvSpPr txBox="1"/>
          <p:nvPr/>
        </p:nvSpPr>
        <p:spPr>
          <a:xfrm>
            <a:off x="778101" y="4127863"/>
            <a:ext cx="236437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SUNU BAŞLIĞI</a:t>
            </a:r>
            <a:br>
              <a:rPr lang="tr-TR" sz="80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tr-TR" sz="2800" b="1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1.Araştırmacı Ad SOYAD, 2.Araştırmacı Ad SOYAD, 3.Danışman Ad SOYAD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tr-TR" sz="28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3.Üniversite, Fakülte, İl</a:t>
            </a:r>
            <a:endParaRPr lang="tr-TR" sz="2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endParaRPr lang="tr-TR" sz="16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A498375-FAD5-ED1D-F432-0CB1288C83BA}"/>
              </a:ext>
            </a:extLst>
          </p:cNvPr>
          <p:cNvSpPr txBox="1"/>
          <p:nvPr/>
        </p:nvSpPr>
        <p:spPr>
          <a:xfrm>
            <a:off x="303484" y="9871166"/>
            <a:ext cx="23643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İÇERİK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2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84</Words>
  <Application>Microsoft Office PowerPoint</Application>
  <PresentationFormat>Özel</PresentationFormat>
  <Paragraphs>10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Esat ARTAN</dc:creator>
  <cp:lastModifiedBy>Esat ARTAN</cp:lastModifiedBy>
  <cp:revision>1</cp:revision>
  <dcterms:created xsi:type="dcterms:W3CDTF">2025-02-03T19:38:07Z</dcterms:created>
  <dcterms:modified xsi:type="dcterms:W3CDTF">2025-02-03T19:42:16Z</dcterms:modified>
</cp:coreProperties>
</file>