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83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66A4571-8B58-35B0-CC1F-5A7203F705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DB2A1E4-D9E6-5714-CAA1-3CAF7F4739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B4CD450-101E-F466-4722-CEAFF4F6C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841A5-4567-45F0-8928-C6968F584F02}" type="datetimeFigureOut">
              <a:rPr lang="tr-TR" smtClean="0"/>
              <a:t>3.02.2025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6202085-0DAC-A303-87AE-73DAA8E8A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695DE68-269B-6ED8-D7F1-FF0CAEF7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00F0-6DB0-4C34-AC11-71D7234864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0555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30FB288-C70A-02C3-B3B4-FC33AC75B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F27A00B-28A5-5F0A-6F5E-1D86A9D0A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2B3C23C-F3E6-6C8A-61BA-066C6E062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841A5-4567-45F0-8928-C6968F584F02}" type="datetimeFigureOut">
              <a:rPr lang="tr-TR" smtClean="0"/>
              <a:t>3.02.2025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9C1DF45-02E5-BDD9-F982-356C5494E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0E21CBA-2E9E-8E9A-AFE6-E750B9ADA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00F0-6DB0-4C34-AC11-71D7234864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2076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9C047E38-177A-1C5B-6EDF-9BD69FB422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A2508A88-6A8C-4AB9-C015-030CF92035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3D91B82-559C-0AA7-C628-D9508EF36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841A5-4567-45F0-8928-C6968F584F02}" type="datetimeFigureOut">
              <a:rPr lang="tr-TR" smtClean="0"/>
              <a:t>3.02.2025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9A3BA14-DDF2-03D1-BDBD-446C58439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D8C1951-BAAE-BEFC-AC30-0488A9AD8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00F0-6DB0-4C34-AC11-71D7234864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6933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BF6B1C3-1BA6-58F8-3F60-33C50DBCF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C96FA9A-4B82-5608-3CC9-06E477E3A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EBB2698-E4FF-A485-5361-40370E5B6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841A5-4567-45F0-8928-C6968F584F02}" type="datetimeFigureOut">
              <a:rPr lang="tr-TR" smtClean="0"/>
              <a:t>3.02.2025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8606F8C-62D8-0834-9EFF-B7EF87047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E412B5C-3FC8-8F7B-0DEC-A3F35FDCC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00F0-6DB0-4C34-AC11-71D7234864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7938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3ADC8C4-A2D0-DBAD-0164-9B0DCD00F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763AC4A-76E7-6C1E-79CA-4A1D4CFC2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63F519F-BE01-8178-08FB-1D21C0D2E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841A5-4567-45F0-8928-C6968F584F02}" type="datetimeFigureOut">
              <a:rPr lang="tr-TR" smtClean="0"/>
              <a:t>3.02.2025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2AF4D3C-25DC-85D6-D502-1059354A6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959F29D-9A3A-944E-4298-1E3392397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00F0-6DB0-4C34-AC11-71D7234864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5438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4A5893F-36A7-A3C8-A479-C68E915D1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654A45A-5568-2BDF-15D2-D07FF42AFA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A533742-11BA-BF6D-C1B1-A53129FC26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8D9F0C1-7410-EE6B-CC83-45C5BF780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841A5-4567-45F0-8928-C6968F584F02}" type="datetimeFigureOut">
              <a:rPr lang="tr-TR" smtClean="0"/>
              <a:t>3.02.2025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F22987B-DDCE-8E06-8BB5-948E3B024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A6FB965-EDC4-BD27-3947-EA37E77F4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00F0-6DB0-4C34-AC11-71D7234864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0177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E3F12B7-B4FD-B8E5-13F2-294055B25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EE9CED3-3104-FE9E-F6FB-0BC85D043A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0358040-A660-A3AC-027A-08B1194262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71498FB2-0795-7AD7-23CF-0EE24AABF2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BA210FCC-4250-8F78-7AAC-6F44163926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4C4DEBE0-86AD-DFB9-D047-948D748B1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841A5-4567-45F0-8928-C6968F584F02}" type="datetimeFigureOut">
              <a:rPr lang="tr-TR" smtClean="0"/>
              <a:t>3.02.2025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0CD5216E-E8A0-22DA-549F-593C10553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F361DBA1-7EE4-7F72-0A71-96867AB02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00F0-6DB0-4C34-AC11-71D7234864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5187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FF50312-EA37-841C-DC9B-4B74D9306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004F493E-A9BF-2C80-AF89-EF2868650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841A5-4567-45F0-8928-C6968F584F02}" type="datetimeFigureOut">
              <a:rPr lang="tr-TR" smtClean="0"/>
              <a:t>3.02.2025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3512497E-6FC8-5349-8329-94A754284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BF7C42E6-C2F1-8A16-B007-4ACF4577F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00F0-6DB0-4C34-AC11-71D7234864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3302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63CCCE3C-4558-346C-DBE9-C8BE6C908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841A5-4567-45F0-8928-C6968F584F02}" type="datetimeFigureOut">
              <a:rPr lang="tr-TR" smtClean="0"/>
              <a:t>3.02.2025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6897A178-D341-01B6-4E91-5461D2794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85DEDBC-7E07-4FB3-5813-B946A5BC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00F0-6DB0-4C34-AC11-71D7234864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5743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53799F7-DAE7-6E92-CCFA-D3D5AF1B1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66827C2-1E20-6764-C839-D3FFD90F8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DE44488C-8BCA-4BDA-3DE4-98837B9609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9DE6E84-3787-57F5-8C5D-E38EDC7C0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841A5-4567-45F0-8928-C6968F584F02}" type="datetimeFigureOut">
              <a:rPr lang="tr-TR" smtClean="0"/>
              <a:t>3.02.2025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E0F6531-1F00-E05E-1405-D8A26A604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626CF6B-E423-A0BC-C78C-60D8E458A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00F0-6DB0-4C34-AC11-71D7234864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9588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4DFDFDB-EF77-8406-23C4-9A185E639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65902543-6A82-A09D-39BF-9B3AB1B3ED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54442430-D92A-9ED0-1528-0B1DFE12F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E1B84F8-447D-D6D5-2164-823394A2C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841A5-4567-45F0-8928-C6968F584F02}" type="datetimeFigureOut">
              <a:rPr lang="tr-TR" smtClean="0"/>
              <a:t>3.02.2025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646FB8B3-9262-EB87-8728-FD30CE88A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F372045-CD22-554F-83C6-C33C0389B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00F0-6DB0-4C34-AC11-71D7234864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3112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88A12353-66D9-88DA-E38C-447702E94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7DFAAA7-4B2E-9193-246B-34BCDFF0FF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989553F-954C-C123-7A1D-BF29FD652B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841A5-4567-45F0-8928-C6968F584F02}" type="datetimeFigureOut">
              <a:rPr lang="tr-TR" smtClean="0"/>
              <a:t>3.02.2025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2758BB9-A7EB-1369-6359-CF0FC312EC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4C8341D-BCD1-58EE-4EF8-2C875EEB1A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D00F0-6DB0-4C34-AC11-71D7234864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4960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 9">
            <a:extLst>
              <a:ext uri="{FF2B5EF4-FFF2-40B4-BE49-F238E27FC236}">
                <a16:creationId xmlns:a16="http://schemas.microsoft.com/office/drawing/2014/main" id="{543E3ECC-B73E-3CB2-A168-C2A02CC5AC88}"/>
              </a:ext>
            </a:extLst>
          </p:cNvPr>
          <p:cNvGrpSpPr/>
          <p:nvPr/>
        </p:nvGrpSpPr>
        <p:grpSpPr>
          <a:xfrm>
            <a:off x="2315496" y="3082413"/>
            <a:ext cx="7315201" cy="1334730"/>
            <a:chOff x="2315496" y="3082413"/>
            <a:chExt cx="7315201" cy="1334730"/>
          </a:xfrm>
        </p:grpSpPr>
        <p:sp>
          <p:nvSpPr>
            <p:cNvPr id="7" name="Akış Çizelgesi: Gecikme 6">
              <a:extLst>
                <a:ext uri="{FF2B5EF4-FFF2-40B4-BE49-F238E27FC236}">
                  <a16:creationId xmlns:a16="http://schemas.microsoft.com/office/drawing/2014/main" id="{C4298B7F-D89B-6476-7506-C50D345BD380}"/>
                </a:ext>
              </a:extLst>
            </p:cNvPr>
            <p:cNvSpPr/>
            <p:nvPr/>
          </p:nvSpPr>
          <p:spPr>
            <a:xfrm>
              <a:off x="8967019" y="3082413"/>
              <a:ext cx="663678" cy="1334730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8" name="Dikdörtgen 7">
              <a:extLst>
                <a:ext uri="{FF2B5EF4-FFF2-40B4-BE49-F238E27FC236}">
                  <a16:creationId xmlns:a16="http://schemas.microsoft.com/office/drawing/2014/main" id="{189FFA3F-01C9-8B3F-4954-97528D9FB935}"/>
                </a:ext>
              </a:extLst>
            </p:cNvPr>
            <p:cNvSpPr/>
            <p:nvPr/>
          </p:nvSpPr>
          <p:spPr>
            <a:xfrm>
              <a:off x="2979174" y="3082413"/>
              <a:ext cx="5987845" cy="13347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9" name="Akış Çizelgesi: Gecikme 8">
              <a:extLst>
                <a:ext uri="{FF2B5EF4-FFF2-40B4-BE49-F238E27FC236}">
                  <a16:creationId xmlns:a16="http://schemas.microsoft.com/office/drawing/2014/main" id="{9326FD17-A484-FE65-DD20-73351F85B84B}"/>
                </a:ext>
              </a:extLst>
            </p:cNvPr>
            <p:cNvSpPr/>
            <p:nvPr/>
          </p:nvSpPr>
          <p:spPr>
            <a:xfrm rot="10800000">
              <a:off x="2315496" y="3082413"/>
              <a:ext cx="663678" cy="1334730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grpSp>
        <p:nvGrpSpPr>
          <p:cNvPr id="19" name="Grup 18">
            <a:extLst>
              <a:ext uri="{FF2B5EF4-FFF2-40B4-BE49-F238E27FC236}">
                <a16:creationId xmlns:a16="http://schemas.microsoft.com/office/drawing/2014/main" id="{E1EEFD64-E1F6-C06D-7720-60EA7DB622B6}"/>
              </a:ext>
            </a:extLst>
          </p:cNvPr>
          <p:cNvGrpSpPr/>
          <p:nvPr/>
        </p:nvGrpSpPr>
        <p:grpSpPr>
          <a:xfrm>
            <a:off x="3843182" y="4417143"/>
            <a:ext cx="4505633" cy="803786"/>
            <a:chOff x="3843182" y="4417143"/>
            <a:chExt cx="4505633" cy="803786"/>
          </a:xfrm>
        </p:grpSpPr>
        <p:grpSp>
          <p:nvGrpSpPr>
            <p:cNvPr id="15" name="Grup 14">
              <a:extLst>
                <a:ext uri="{FF2B5EF4-FFF2-40B4-BE49-F238E27FC236}">
                  <a16:creationId xmlns:a16="http://schemas.microsoft.com/office/drawing/2014/main" id="{BFFDEC27-0D1E-178F-CFC2-60D760DA6C4B}"/>
                </a:ext>
              </a:extLst>
            </p:cNvPr>
            <p:cNvGrpSpPr/>
            <p:nvPr/>
          </p:nvGrpSpPr>
          <p:grpSpPr>
            <a:xfrm>
              <a:off x="3843182" y="4417143"/>
              <a:ext cx="4505633" cy="803786"/>
              <a:chOff x="2315496" y="3082413"/>
              <a:chExt cx="7315201" cy="1334730"/>
            </a:xfrm>
            <a:solidFill>
              <a:srgbClr val="898327"/>
            </a:solidFill>
          </p:grpSpPr>
          <p:sp>
            <p:nvSpPr>
              <p:cNvPr id="16" name="Akış Çizelgesi: Gecikme 15">
                <a:extLst>
                  <a:ext uri="{FF2B5EF4-FFF2-40B4-BE49-F238E27FC236}">
                    <a16:creationId xmlns:a16="http://schemas.microsoft.com/office/drawing/2014/main" id="{2604F338-3AC6-E63A-1C07-7E8007AB72E3}"/>
                  </a:ext>
                </a:extLst>
              </p:cNvPr>
              <p:cNvSpPr/>
              <p:nvPr/>
            </p:nvSpPr>
            <p:spPr>
              <a:xfrm>
                <a:off x="8967019" y="3082413"/>
                <a:ext cx="663678" cy="133473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7" name="Dikdörtgen 16">
                <a:extLst>
                  <a:ext uri="{FF2B5EF4-FFF2-40B4-BE49-F238E27FC236}">
                    <a16:creationId xmlns:a16="http://schemas.microsoft.com/office/drawing/2014/main" id="{BB7F8C21-A1BD-434F-EFF0-ADD1D1E0CB3D}"/>
                  </a:ext>
                </a:extLst>
              </p:cNvPr>
              <p:cNvSpPr/>
              <p:nvPr/>
            </p:nvSpPr>
            <p:spPr>
              <a:xfrm>
                <a:off x="2979174" y="3082413"/>
                <a:ext cx="5987845" cy="13347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8" name="Akış Çizelgesi: Gecikme 17">
                <a:extLst>
                  <a:ext uri="{FF2B5EF4-FFF2-40B4-BE49-F238E27FC236}">
                    <a16:creationId xmlns:a16="http://schemas.microsoft.com/office/drawing/2014/main" id="{6274586B-4FF5-165E-55F3-C783DF990099}"/>
                  </a:ext>
                </a:extLst>
              </p:cNvPr>
              <p:cNvSpPr/>
              <p:nvPr/>
            </p:nvSpPr>
            <p:spPr>
              <a:xfrm rot="10800000">
                <a:off x="2315496" y="3082413"/>
                <a:ext cx="663678" cy="133473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grpSp>
          <p:nvGrpSpPr>
            <p:cNvPr id="11" name="Grup 10">
              <a:extLst>
                <a:ext uri="{FF2B5EF4-FFF2-40B4-BE49-F238E27FC236}">
                  <a16:creationId xmlns:a16="http://schemas.microsoft.com/office/drawing/2014/main" id="{2C73DA8E-30A6-BF9F-601C-B30AA9AD2024}"/>
                </a:ext>
              </a:extLst>
            </p:cNvPr>
            <p:cNvGrpSpPr/>
            <p:nvPr/>
          </p:nvGrpSpPr>
          <p:grpSpPr>
            <a:xfrm>
              <a:off x="3930444" y="4417143"/>
              <a:ext cx="4331111" cy="696860"/>
              <a:chOff x="2315496" y="3082413"/>
              <a:chExt cx="7315201" cy="1334730"/>
            </a:xfrm>
          </p:grpSpPr>
          <p:sp>
            <p:nvSpPr>
              <p:cNvPr id="12" name="Akış Çizelgesi: Gecikme 11">
                <a:extLst>
                  <a:ext uri="{FF2B5EF4-FFF2-40B4-BE49-F238E27FC236}">
                    <a16:creationId xmlns:a16="http://schemas.microsoft.com/office/drawing/2014/main" id="{8103D61D-5C8F-67C3-8F05-B86B1DFD19C9}"/>
                  </a:ext>
                </a:extLst>
              </p:cNvPr>
              <p:cNvSpPr/>
              <p:nvPr/>
            </p:nvSpPr>
            <p:spPr>
              <a:xfrm>
                <a:off x="8967019" y="3082413"/>
                <a:ext cx="663678" cy="1334730"/>
              </a:xfrm>
              <a:prstGeom prst="flowChartDelay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3" name="Dikdörtgen 12">
                <a:extLst>
                  <a:ext uri="{FF2B5EF4-FFF2-40B4-BE49-F238E27FC236}">
                    <a16:creationId xmlns:a16="http://schemas.microsoft.com/office/drawing/2014/main" id="{C9C7A158-FC6C-9BF2-4E9C-E60689E8B5B9}"/>
                  </a:ext>
                </a:extLst>
              </p:cNvPr>
              <p:cNvSpPr/>
              <p:nvPr/>
            </p:nvSpPr>
            <p:spPr>
              <a:xfrm>
                <a:off x="2979174" y="3082413"/>
                <a:ext cx="5987845" cy="133473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4" name="Akış Çizelgesi: Gecikme 13">
                <a:extLst>
                  <a:ext uri="{FF2B5EF4-FFF2-40B4-BE49-F238E27FC236}">
                    <a16:creationId xmlns:a16="http://schemas.microsoft.com/office/drawing/2014/main" id="{69CBBACC-A42A-C2D6-909C-D47900E0CD24}"/>
                  </a:ext>
                </a:extLst>
              </p:cNvPr>
              <p:cNvSpPr/>
              <p:nvPr/>
            </p:nvSpPr>
            <p:spPr>
              <a:xfrm rot="10800000">
                <a:off x="2315496" y="3082413"/>
                <a:ext cx="663678" cy="1334730"/>
              </a:xfrm>
              <a:prstGeom prst="flowChartDelay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79298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 3">
            <a:extLst>
              <a:ext uri="{FF2B5EF4-FFF2-40B4-BE49-F238E27FC236}">
                <a16:creationId xmlns:a16="http://schemas.microsoft.com/office/drawing/2014/main" id="{8491B76C-8E89-CA28-3701-5DD8CE8EE64F}"/>
              </a:ext>
            </a:extLst>
          </p:cNvPr>
          <p:cNvGrpSpPr/>
          <p:nvPr/>
        </p:nvGrpSpPr>
        <p:grpSpPr>
          <a:xfrm>
            <a:off x="2315496" y="3082413"/>
            <a:ext cx="7315201" cy="1334730"/>
            <a:chOff x="2315496" y="3082413"/>
            <a:chExt cx="7315201" cy="1334730"/>
          </a:xfrm>
        </p:grpSpPr>
        <p:sp>
          <p:nvSpPr>
            <p:cNvPr id="5" name="Akış Çizelgesi: Gecikme 4">
              <a:extLst>
                <a:ext uri="{FF2B5EF4-FFF2-40B4-BE49-F238E27FC236}">
                  <a16:creationId xmlns:a16="http://schemas.microsoft.com/office/drawing/2014/main" id="{F499D458-7423-B263-CF64-580E454AF5E2}"/>
                </a:ext>
              </a:extLst>
            </p:cNvPr>
            <p:cNvSpPr/>
            <p:nvPr/>
          </p:nvSpPr>
          <p:spPr>
            <a:xfrm>
              <a:off x="8967019" y="3082413"/>
              <a:ext cx="663678" cy="1334730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6" name="Dikdörtgen 5">
              <a:extLst>
                <a:ext uri="{FF2B5EF4-FFF2-40B4-BE49-F238E27FC236}">
                  <a16:creationId xmlns:a16="http://schemas.microsoft.com/office/drawing/2014/main" id="{8B22A1B4-2129-D044-0963-C90DAE8FFF6A}"/>
                </a:ext>
              </a:extLst>
            </p:cNvPr>
            <p:cNvSpPr/>
            <p:nvPr/>
          </p:nvSpPr>
          <p:spPr>
            <a:xfrm>
              <a:off x="2979174" y="3082413"/>
              <a:ext cx="5987845" cy="13347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7" name="Akış Çizelgesi: Gecikme 6">
              <a:extLst>
                <a:ext uri="{FF2B5EF4-FFF2-40B4-BE49-F238E27FC236}">
                  <a16:creationId xmlns:a16="http://schemas.microsoft.com/office/drawing/2014/main" id="{09D70D0D-346B-563F-8252-4B1D05377351}"/>
                </a:ext>
              </a:extLst>
            </p:cNvPr>
            <p:cNvSpPr/>
            <p:nvPr/>
          </p:nvSpPr>
          <p:spPr>
            <a:xfrm rot="10800000">
              <a:off x="2315496" y="3082413"/>
              <a:ext cx="663678" cy="1334730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grpSp>
        <p:nvGrpSpPr>
          <p:cNvPr id="8" name="Grup 7">
            <a:extLst>
              <a:ext uri="{FF2B5EF4-FFF2-40B4-BE49-F238E27FC236}">
                <a16:creationId xmlns:a16="http://schemas.microsoft.com/office/drawing/2014/main" id="{E06780F2-CC07-5BB9-F817-212EF2EA8563}"/>
              </a:ext>
            </a:extLst>
          </p:cNvPr>
          <p:cNvGrpSpPr/>
          <p:nvPr/>
        </p:nvGrpSpPr>
        <p:grpSpPr>
          <a:xfrm>
            <a:off x="3843182" y="4417143"/>
            <a:ext cx="4505633" cy="803786"/>
            <a:chOff x="3843182" y="4417143"/>
            <a:chExt cx="4505633" cy="803786"/>
          </a:xfrm>
        </p:grpSpPr>
        <p:grpSp>
          <p:nvGrpSpPr>
            <p:cNvPr id="9" name="Grup 8">
              <a:extLst>
                <a:ext uri="{FF2B5EF4-FFF2-40B4-BE49-F238E27FC236}">
                  <a16:creationId xmlns:a16="http://schemas.microsoft.com/office/drawing/2014/main" id="{C1284A56-8713-985C-748E-76BF93D175ED}"/>
                </a:ext>
              </a:extLst>
            </p:cNvPr>
            <p:cNvGrpSpPr/>
            <p:nvPr/>
          </p:nvGrpSpPr>
          <p:grpSpPr>
            <a:xfrm>
              <a:off x="3843182" y="4417143"/>
              <a:ext cx="4505633" cy="803786"/>
              <a:chOff x="2315496" y="3082413"/>
              <a:chExt cx="7315201" cy="1334730"/>
            </a:xfrm>
            <a:solidFill>
              <a:srgbClr val="898327"/>
            </a:solidFill>
          </p:grpSpPr>
          <p:sp>
            <p:nvSpPr>
              <p:cNvPr id="14" name="Akış Çizelgesi: Gecikme 13">
                <a:extLst>
                  <a:ext uri="{FF2B5EF4-FFF2-40B4-BE49-F238E27FC236}">
                    <a16:creationId xmlns:a16="http://schemas.microsoft.com/office/drawing/2014/main" id="{CC2FEC4E-5FFD-63CD-5596-FAEA2E5F1B3D}"/>
                  </a:ext>
                </a:extLst>
              </p:cNvPr>
              <p:cNvSpPr/>
              <p:nvPr/>
            </p:nvSpPr>
            <p:spPr>
              <a:xfrm>
                <a:off x="8967019" y="3082413"/>
                <a:ext cx="663678" cy="133473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5" name="Dikdörtgen 14">
                <a:extLst>
                  <a:ext uri="{FF2B5EF4-FFF2-40B4-BE49-F238E27FC236}">
                    <a16:creationId xmlns:a16="http://schemas.microsoft.com/office/drawing/2014/main" id="{E5FBC2E8-5988-D198-6132-64CF3746BE65}"/>
                  </a:ext>
                </a:extLst>
              </p:cNvPr>
              <p:cNvSpPr/>
              <p:nvPr/>
            </p:nvSpPr>
            <p:spPr>
              <a:xfrm>
                <a:off x="2979174" y="3082413"/>
                <a:ext cx="5987845" cy="13347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6" name="Akış Çizelgesi: Gecikme 15">
                <a:extLst>
                  <a:ext uri="{FF2B5EF4-FFF2-40B4-BE49-F238E27FC236}">
                    <a16:creationId xmlns:a16="http://schemas.microsoft.com/office/drawing/2014/main" id="{232FF0E9-6D22-32A8-CC80-43474271E587}"/>
                  </a:ext>
                </a:extLst>
              </p:cNvPr>
              <p:cNvSpPr/>
              <p:nvPr/>
            </p:nvSpPr>
            <p:spPr>
              <a:xfrm rot="10800000">
                <a:off x="2315496" y="3082413"/>
                <a:ext cx="663678" cy="133473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grpSp>
          <p:nvGrpSpPr>
            <p:cNvPr id="10" name="Grup 9">
              <a:extLst>
                <a:ext uri="{FF2B5EF4-FFF2-40B4-BE49-F238E27FC236}">
                  <a16:creationId xmlns:a16="http://schemas.microsoft.com/office/drawing/2014/main" id="{45D007CD-02F4-7C74-B46A-A5AFA7594109}"/>
                </a:ext>
              </a:extLst>
            </p:cNvPr>
            <p:cNvGrpSpPr/>
            <p:nvPr/>
          </p:nvGrpSpPr>
          <p:grpSpPr>
            <a:xfrm>
              <a:off x="3930444" y="4417143"/>
              <a:ext cx="4331111" cy="696860"/>
              <a:chOff x="2315496" y="3082413"/>
              <a:chExt cx="7315201" cy="1334730"/>
            </a:xfrm>
          </p:grpSpPr>
          <p:sp>
            <p:nvSpPr>
              <p:cNvPr id="11" name="Akış Çizelgesi: Gecikme 10">
                <a:extLst>
                  <a:ext uri="{FF2B5EF4-FFF2-40B4-BE49-F238E27FC236}">
                    <a16:creationId xmlns:a16="http://schemas.microsoft.com/office/drawing/2014/main" id="{08BC5089-798B-57EA-AD8E-E0608D139DC5}"/>
                  </a:ext>
                </a:extLst>
              </p:cNvPr>
              <p:cNvSpPr/>
              <p:nvPr/>
            </p:nvSpPr>
            <p:spPr>
              <a:xfrm>
                <a:off x="8967019" y="3082413"/>
                <a:ext cx="663678" cy="1334730"/>
              </a:xfrm>
              <a:prstGeom prst="flowChartDelay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2" name="Dikdörtgen 11">
                <a:extLst>
                  <a:ext uri="{FF2B5EF4-FFF2-40B4-BE49-F238E27FC236}">
                    <a16:creationId xmlns:a16="http://schemas.microsoft.com/office/drawing/2014/main" id="{32EDE997-92B1-311E-0EDD-D896637C2E28}"/>
                  </a:ext>
                </a:extLst>
              </p:cNvPr>
              <p:cNvSpPr/>
              <p:nvPr/>
            </p:nvSpPr>
            <p:spPr>
              <a:xfrm>
                <a:off x="2979174" y="3082413"/>
                <a:ext cx="5987845" cy="133473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3" name="Akış Çizelgesi: Gecikme 12">
                <a:extLst>
                  <a:ext uri="{FF2B5EF4-FFF2-40B4-BE49-F238E27FC236}">
                    <a16:creationId xmlns:a16="http://schemas.microsoft.com/office/drawing/2014/main" id="{A77C714C-C820-38AC-EE7A-5A6FA350692D}"/>
                  </a:ext>
                </a:extLst>
              </p:cNvPr>
              <p:cNvSpPr/>
              <p:nvPr/>
            </p:nvSpPr>
            <p:spPr>
              <a:xfrm rot="10800000">
                <a:off x="2315496" y="3082413"/>
                <a:ext cx="663678" cy="1334730"/>
              </a:xfrm>
              <a:prstGeom prst="flowChartDelay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</p:grpSp>
      <p:sp>
        <p:nvSpPr>
          <p:cNvPr id="18" name="Akış Çizelgesi: Toplam Birleşimi 17">
            <a:extLst>
              <a:ext uri="{FF2B5EF4-FFF2-40B4-BE49-F238E27FC236}">
                <a16:creationId xmlns:a16="http://schemas.microsoft.com/office/drawing/2014/main" id="{A03CDC3F-173F-42A7-6C8C-77869B4B7D71}"/>
              </a:ext>
            </a:extLst>
          </p:cNvPr>
          <p:cNvSpPr/>
          <p:nvPr/>
        </p:nvSpPr>
        <p:spPr>
          <a:xfrm>
            <a:off x="6718237" y="379771"/>
            <a:ext cx="1150374" cy="1150374"/>
          </a:xfrm>
          <a:prstGeom prst="flowChartSummingJuncti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0034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9029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FDCD10-2E9A-8C76-F20B-37C9D79056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35CF4F69-FC48-7C35-7896-02B66D91041E}"/>
              </a:ext>
            </a:extLst>
          </p:cNvPr>
          <p:cNvSpPr txBox="1"/>
          <p:nvPr/>
        </p:nvSpPr>
        <p:spPr>
          <a:xfrm>
            <a:off x="4616244" y="3827206"/>
            <a:ext cx="41737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b="1" dirty="0">
                <a:solidFill>
                  <a:schemeClr val="bg1"/>
                </a:solidFill>
              </a:rPr>
              <a:t>Teşekkürler…</a:t>
            </a:r>
          </a:p>
        </p:txBody>
      </p:sp>
    </p:spTree>
    <p:extLst>
      <p:ext uri="{BB962C8B-B14F-4D97-AF65-F5344CB8AC3E}">
        <p14:creationId xmlns:p14="http://schemas.microsoft.com/office/powerpoint/2010/main" val="114941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694788-EEC0-7954-2FC8-ED9E8B3EB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kış Çizelgesi: Toplam Birleşimi 17">
            <a:extLst>
              <a:ext uri="{FF2B5EF4-FFF2-40B4-BE49-F238E27FC236}">
                <a16:creationId xmlns:a16="http://schemas.microsoft.com/office/drawing/2014/main" id="{38F74093-C8BC-C6A1-6E5B-5C0BD3BC7693}"/>
              </a:ext>
            </a:extLst>
          </p:cNvPr>
          <p:cNvSpPr/>
          <p:nvPr/>
        </p:nvSpPr>
        <p:spPr>
          <a:xfrm>
            <a:off x="6718237" y="379771"/>
            <a:ext cx="1150374" cy="1150374"/>
          </a:xfrm>
          <a:prstGeom prst="flowChartSummingJuncti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816973D9-ECBF-7BCA-EA5B-B4EAE0191438}"/>
              </a:ext>
            </a:extLst>
          </p:cNvPr>
          <p:cNvSpPr txBox="1"/>
          <p:nvPr/>
        </p:nvSpPr>
        <p:spPr>
          <a:xfrm>
            <a:off x="4616244" y="3827206"/>
            <a:ext cx="41737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b="1" dirty="0">
                <a:solidFill>
                  <a:schemeClr val="bg1"/>
                </a:solidFill>
              </a:rPr>
              <a:t>Teşekkürler…</a:t>
            </a:r>
          </a:p>
        </p:txBody>
      </p:sp>
    </p:spTree>
    <p:extLst>
      <p:ext uri="{BB962C8B-B14F-4D97-AF65-F5344CB8AC3E}">
        <p14:creationId xmlns:p14="http://schemas.microsoft.com/office/powerpoint/2010/main" val="3069453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4</Words>
  <Application>Microsoft Office PowerPoint</Application>
  <PresentationFormat>Geniş ekran</PresentationFormat>
  <Paragraphs>2</Paragraphs>
  <Slides>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Esat ARTAN</dc:creator>
  <cp:lastModifiedBy>Esat ARTAN</cp:lastModifiedBy>
  <cp:revision>2</cp:revision>
  <dcterms:created xsi:type="dcterms:W3CDTF">2025-02-03T19:20:24Z</dcterms:created>
  <dcterms:modified xsi:type="dcterms:W3CDTF">2025-02-03T19:46:44Z</dcterms:modified>
</cp:coreProperties>
</file>